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F2E51-46D6-414D-A749-9F7223E06E01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7B973-6043-4997-86AA-EFABD824B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78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7B973-6043-4997-86AA-EFABD824B1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90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7B973-6043-4997-86AA-EFABD824B1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3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7B973-6043-4997-86AA-EFABD824B1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26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00C8-4AB0-4F0E-B118-ACAF69A276AB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C0DC-2D21-4FFA-AE98-19BDEC690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04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00C8-4AB0-4F0E-B118-ACAF69A276AB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C0DC-2D21-4FFA-AE98-19BDEC690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77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00C8-4AB0-4F0E-B118-ACAF69A276AB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C0DC-2D21-4FFA-AE98-19BDEC690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11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00C8-4AB0-4F0E-B118-ACAF69A276AB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C0DC-2D21-4FFA-AE98-19BDEC690D3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9684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00C8-4AB0-4F0E-B118-ACAF69A276AB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C0DC-2D21-4FFA-AE98-19BDEC690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22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00C8-4AB0-4F0E-B118-ACAF69A276AB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C0DC-2D21-4FFA-AE98-19BDEC690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32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00C8-4AB0-4F0E-B118-ACAF69A276AB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C0DC-2D21-4FFA-AE98-19BDEC690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10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00C8-4AB0-4F0E-B118-ACAF69A276AB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C0DC-2D21-4FFA-AE98-19BDEC690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85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00C8-4AB0-4F0E-B118-ACAF69A276AB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C0DC-2D21-4FFA-AE98-19BDEC690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48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00C8-4AB0-4F0E-B118-ACAF69A276AB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C0DC-2D21-4FFA-AE98-19BDEC690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58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00C8-4AB0-4F0E-B118-ACAF69A276AB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C0DC-2D21-4FFA-AE98-19BDEC690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00C8-4AB0-4F0E-B118-ACAF69A276AB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C0DC-2D21-4FFA-AE98-19BDEC690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4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00C8-4AB0-4F0E-B118-ACAF69A276AB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C0DC-2D21-4FFA-AE98-19BDEC690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17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00C8-4AB0-4F0E-B118-ACAF69A276AB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C0DC-2D21-4FFA-AE98-19BDEC690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84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00C8-4AB0-4F0E-B118-ACAF69A276AB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C0DC-2D21-4FFA-AE98-19BDEC690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31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00C8-4AB0-4F0E-B118-ACAF69A276AB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C0DC-2D21-4FFA-AE98-19BDEC690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29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00C8-4AB0-4F0E-B118-ACAF69A276AB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C0DC-2D21-4FFA-AE98-19BDEC690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0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23F00C8-4AB0-4F0E-B118-ACAF69A276AB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0C0DC-2D21-4FFA-AE98-19BDEC690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64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179321"/>
          </a:xfrm>
        </p:spPr>
        <p:txBody>
          <a:bodyPr/>
          <a:lstStyle/>
          <a:p>
            <a:r>
              <a:rPr lang="en-GB" dirty="0" smtClean="0"/>
              <a:t>Paperless Restaurant App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091543"/>
            <a:ext cx="6400800" cy="2873828"/>
          </a:xfrm>
        </p:spPr>
        <p:txBody>
          <a:bodyPr>
            <a:normAutofit/>
          </a:bodyPr>
          <a:lstStyle/>
          <a:p>
            <a:r>
              <a:rPr lang="en-GB" dirty="0" smtClean="0"/>
              <a:t>Coursework 2</a:t>
            </a:r>
          </a:p>
          <a:p>
            <a:r>
              <a:rPr lang="en-GB" dirty="0" smtClean="0"/>
              <a:t>Group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700" dirty="0" smtClean="0"/>
              <a:t>Connor Partington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David </a:t>
            </a:r>
            <a:r>
              <a:rPr lang="en-US" sz="1700" dirty="0" smtClean="0"/>
              <a:t>Beattie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smtClean="0"/>
              <a:t>Cody Lawson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smtClean="0"/>
              <a:t>Luke </a:t>
            </a:r>
            <a:r>
              <a:rPr lang="en-US" sz="1700" dirty="0"/>
              <a:t>Mather </a:t>
            </a:r>
            <a:endParaRPr lang="en-US" sz="17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smtClean="0"/>
              <a:t>Scott Davies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391306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Front-end Framework – Bootstrap 4</a:t>
            </a:r>
          </a:p>
          <a:p>
            <a:r>
              <a:rPr lang="en-GB" dirty="0" smtClean="0"/>
              <a:t>Back-end Framework – Node.js, Express, Various Modules</a:t>
            </a:r>
          </a:p>
          <a:p>
            <a:r>
              <a:rPr lang="en-GB" dirty="0" smtClean="0"/>
              <a:t>Database Management System – MongoDB</a:t>
            </a:r>
          </a:p>
          <a:p>
            <a:r>
              <a:rPr lang="en-GB" dirty="0"/>
              <a:t>Middleware – </a:t>
            </a:r>
            <a:r>
              <a:rPr lang="en-GB" dirty="0" smtClean="0"/>
              <a:t>jQuery, Ajax</a:t>
            </a:r>
            <a:r>
              <a:rPr lang="en-GB" dirty="0"/>
              <a:t>, </a:t>
            </a:r>
            <a:r>
              <a:rPr lang="en-GB" dirty="0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89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52918"/>
            <a:ext cx="5206049" cy="375339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31" t="8088" r="2738" b="25925"/>
          <a:stretch/>
        </p:blipFill>
        <p:spPr>
          <a:xfrm>
            <a:off x="5852160" y="2052917"/>
            <a:ext cx="2351316" cy="3753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572" t="22736" r="59357" b="54319"/>
          <a:stretch/>
        </p:blipFill>
        <p:spPr>
          <a:xfrm>
            <a:off x="8203476" y="253048"/>
            <a:ext cx="1959428" cy="151529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802881" y="1768340"/>
            <a:ext cx="1380309" cy="122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4572" t="30384" r="59357" b="57748"/>
          <a:stretch/>
        </p:blipFill>
        <p:spPr>
          <a:xfrm>
            <a:off x="9535885" y="2211978"/>
            <a:ext cx="1959429" cy="7837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24500" t="30780" r="59286" b="52341"/>
          <a:stretch/>
        </p:blipFill>
        <p:spPr>
          <a:xfrm>
            <a:off x="9535885" y="3337062"/>
            <a:ext cx="1976846" cy="1114697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9" idx="1"/>
          </p:cNvCxnSpPr>
          <p:nvPr/>
        </p:nvCxnSpPr>
        <p:spPr>
          <a:xfrm flipH="1">
            <a:off x="7889967" y="2603864"/>
            <a:ext cx="1645918" cy="73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1"/>
          </p:cNvCxnSpPr>
          <p:nvPr/>
        </p:nvCxnSpPr>
        <p:spPr>
          <a:xfrm flipH="1" flipV="1">
            <a:off x="7870374" y="3728948"/>
            <a:ext cx="1665511" cy="165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24571" t="40670" r="59286" b="47726"/>
          <a:stretch/>
        </p:blipFill>
        <p:spPr>
          <a:xfrm>
            <a:off x="9544594" y="4793072"/>
            <a:ext cx="1968137" cy="766355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17" idx="1"/>
          </p:cNvCxnSpPr>
          <p:nvPr/>
        </p:nvCxnSpPr>
        <p:spPr>
          <a:xfrm flipH="1" flipV="1">
            <a:off x="7889968" y="4545874"/>
            <a:ext cx="1654626" cy="630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288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4020004" cy="1400530"/>
          </a:xfrm>
        </p:spPr>
        <p:txBody>
          <a:bodyPr/>
          <a:lstStyle/>
          <a:p>
            <a:r>
              <a:rPr lang="en-GB" dirty="0" smtClean="0"/>
              <a:t>Waiter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2052918"/>
            <a:ext cx="4020003" cy="419548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857" t="13373" r="57500" b="8428"/>
          <a:stretch/>
        </p:blipFill>
        <p:spPr>
          <a:xfrm>
            <a:off x="7118989" y="1156535"/>
            <a:ext cx="2394857" cy="51641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4786" t="23132" r="59500" b="55719"/>
          <a:stretch/>
        </p:blipFill>
        <p:spPr>
          <a:xfrm>
            <a:off x="4718366" y="239753"/>
            <a:ext cx="1915886" cy="13966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4501" t="31439" r="59357" b="37961"/>
          <a:stretch/>
        </p:blipFill>
        <p:spPr>
          <a:xfrm>
            <a:off x="10050834" y="2066213"/>
            <a:ext cx="1968137" cy="2020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4643" t="37901" r="59214" b="24252"/>
          <a:stretch/>
        </p:blipFill>
        <p:spPr>
          <a:xfrm>
            <a:off x="4666115" y="2985181"/>
            <a:ext cx="1968137" cy="2499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4714" t="71264" r="59500" b="20560"/>
          <a:stretch/>
        </p:blipFill>
        <p:spPr>
          <a:xfrm>
            <a:off x="10072605" y="5083946"/>
            <a:ext cx="1924594" cy="539933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6" idx="3"/>
          </p:cNvCxnSpPr>
          <p:nvPr/>
        </p:nvCxnSpPr>
        <p:spPr>
          <a:xfrm>
            <a:off x="6634252" y="938088"/>
            <a:ext cx="715782" cy="1128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</p:cNvCxnSpPr>
          <p:nvPr/>
        </p:nvCxnSpPr>
        <p:spPr>
          <a:xfrm flipV="1">
            <a:off x="6634252" y="3274423"/>
            <a:ext cx="1264422" cy="960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1"/>
          </p:cNvCxnSpPr>
          <p:nvPr/>
        </p:nvCxnSpPr>
        <p:spPr>
          <a:xfrm flipH="1" flipV="1">
            <a:off x="9039498" y="2664824"/>
            <a:ext cx="1011336" cy="411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1"/>
          </p:cNvCxnSpPr>
          <p:nvPr/>
        </p:nvCxnSpPr>
        <p:spPr>
          <a:xfrm flipH="1">
            <a:off x="9126583" y="5353913"/>
            <a:ext cx="946022" cy="33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3"/>
          </p:cNvCxnSpPr>
          <p:nvPr/>
        </p:nvCxnSpPr>
        <p:spPr>
          <a:xfrm flipV="1">
            <a:off x="6634252" y="4171406"/>
            <a:ext cx="881245" cy="63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137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3856220" cy="1400530"/>
          </a:xfrm>
        </p:spPr>
        <p:txBody>
          <a:bodyPr/>
          <a:lstStyle/>
          <a:p>
            <a:r>
              <a:rPr lang="en-GB" dirty="0" smtClean="0"/>
              <a:t>Kitchen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2052918"/>
            <a:ext cx="4404859" cy="419548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571" t="19439" r="47572" b="9352"/>
          <a:stretch/>
        </p:blipFill>
        <p:spPr>
          <a:xfrm>
            <a:off x="5050971" y="1545770"/>
            <a:ext cx="4859382" cy="47026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8643" t="10736" r="38857" b="81747"/>
          <a:stretch/>
        </p:blipFill>
        <p:spPr>
          <a:xfrm>
            <a:off x="5059680" y="835571"/>
            <a:ext cx="2743200" cy="496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8571" t="10341" r="38786" b="81615"/>
          <a:stretch/>
        </p:blipFill>
        <p:spPr>
          <a:xfrm>
            <a:off x="7149736" y="159755"/>
            <a:ext cx="2760617" cy="531223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6431280" y="1331959"/>
            <a:ext cx="2878183" cy="854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</p:cNvCxnSpPr>
          <p:nvPr/>
        </p:nvCxnSpPr>
        <p:spPr>
          <a:xfrm flipH="1">
            <a:off x="7149736" y="690978"/>
            <a:ext cx="1380309" cy="415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36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3830095" cy="1400530"/>
          </a:xfrm>
        </p:spPr>
        <p:txBody>
          <a:bodyPr/>
          <a:lstStyle/>
          <a:p>
            <a:r>
              <a:rPr lang="en-GB" dirty="0" smtClean="0"/>
              <a:t>Counter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52918"/>
            <a:ext cx="4038869" cy="419548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214" t="19439" r="41072" b="13685"/>
          <a:stretch/>
        </p:blipFill>
        <p:spPr>
          <a:xfrm>
            <a:off x="5860870" y="2401887"/>
            <a:ext cx="6199422" cy="4260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9429" t="15616" r="54072" b="27681"/>
          <a:stretch/>
        </p:blipFill>
        <p:spPr>
          <a:xfrm>
            <a:off x="4684980" y="95794"/>
            <a:ext cx="2351780" cy="2725783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5860870" y="2821577"/>
            <a:ext cx="5175068" cy="1329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8786" t="10472" r="38500" b="81352"/>
          <a:stretch/>
        </p:blipFill>
        <p:spPr>
          <a:xfrm>
            <a:off x="7245534" y="883017"/>
            <a:ext cx="2769326" cy="5399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38572" t="10209" r="38643" b="81747"/>
          <a:stretch/>
        </p:blipFill>
        <p:spPr>
          <a:xfrm>
            <a:off x="9170128" y="1660321"/>
            <a:ext cx="2778034" cy="531222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10559145" y="2191543"/>
            <a:ext cx="953586" cy="137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086027" y="1422948"/>
            <a:ext cx="2573264" cy="2147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343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3359832" cy="1400530"/>
          </a:xfrm>
        </p:spPr>
        <p:txBody>
          <a:bodyPr/>
          <a:lstStyle/>
          <a:p>
            <a:r>
              <a:rPr lang="en-GB" dirty="0" smtClean="0"/>
              <a:t>Admin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3" y="2052918"/>
            <a:ext cx="5619704" cy="419548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2786" t="19703" r="57714" b="9615"/>
          <a:stretch/>
        </p:blipFill>
        <p:spPr>
          <a:xfrm>
            <a:off x="6265817" y="1580605"/>
            <a:ext cx="2377440" cy="46677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4286" t="27879" r="59071" b="20033"/>
          <a:stretch/>
        </p:blipFill>
        <p:spPr>
          <a:xfrm>
            <a:off x="9379131" y="3135085"/>
            <a:ext cx="2029097" cy="34398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4571" t="28011" r="59143" b="56165"/>
          <a:stretch/>
        </p:blipFill>
        <p:spPr>
          <a:xfrm>
            <a:off x="9013370" y="1454331"/>
            <a:ext cx="1985554" cy="10450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24500" t="70341" r="59214" b="20165"/>
          <a:stretch/>
        </p:blipFill>
        <p:spPr>
          <a:xfrm>
            <a:off x="7297783" y="322215"/>
            <a:ext cx="1985554" cy="627018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5" idx="1"/>
          </p:cNvCxnSpPr>
          <p:nvPr/>
        </p:nvCxnSpPr>
        <p:spPr>
          <a:xfrm flipH="1">
            <a:off x="8212184" y="4855028"/>
            <a:ext cx="1166947" cy="492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</p:cNvCxnSpPr>
          <p:nvPr/>
        </p:nvCxnSpPr>
        <p:spPr>
          <a:xfrm flipH="1">
            <a:off x="8290560" y="2499359"/>
            <a:ext cx="1715587" cy="505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</p:cNvCxnSpPr>
          <p:nvPr/>
        </p:nvCxnSpPr>
        <p:spPr>
          <a:xfrm>
            <a:off x="8290560" y="949233"/>
            <a:ext cx="862149" cy="1410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127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3351123" cy="1400530"/>
          </a:xfrm>
        </p:spPr>
        <p:txBody>
          <a:bodyPr/>
          <a:lstStyle/>
          <a:p>
            <a:r>
              <a:rPr lang="en-GB" dirty="0" smtClean="0"/>
              <a:t>Alternatives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52918"/>
            <a:ext cx="3960724" cy="419548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044" r="80071" b="76340"/>
          <a:stretch/>
        </p:blipFill>
        <p:spPr>
          <a:xfrm>
            <a:off x="9448799" y="3771367"/>
            <a:ext cx="2429691" cy="10972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7044" r="80143" b="70670"/>
          <a:stretch/>
        </p:blipFill>
        <p:spPr>
          <a:xfrm>
            <a:off x="9457507" y="5142967"/>
            <a:ext cx="2420983" cy="14717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1143" t="7176" r="40357" b="64868"/>
          <a:stretch/>
        </p:blipFill>
        <p:spPr>
          <a:xfrm>
            <a:off x="4937760" y="840932"/>
            <a:ext cx="4693920" cy="1846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30428" t="7176" r="56143" b="79242"/>
          <a:stretch/>
        </p:blipFill>
        <p:spPr>
          <a:xfrm>
            <a:off x="9962606" y="1315551"/>
            <a:ext cx="1637212" cy="8969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30429" t="6912" r="55714" b="77791"/>
          <a:stretch/>
        </p:blipFill>
        <p:spPr>
          <a:xfrm>
            <a:off x="9936480" y="2486853"/>
            <a:ext cx="1689463" cy="10101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/>
          <a:srcRect l="25643" t="7835" r="40643" b="67159"/>
          <a:stretch/>
        </p:blipFill>
        <p:spPr>
          <a:xfrm>
            <a:off x="4937760" y="2895611"/>
            <a:ext cx="4110446" cy="16514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l="40500" t="37242" r="40643" b="41264"/>
          <a:stretch/>
        </p:blipFill>
        <p:spPr>
          <a:xfrm>
            <a:off x="6749143" y="4547019"/>
            <a:ext cx="2299063" cy="1419497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10781212" y="2212534"/>
            <a:ext cx="0" cy="274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5" idx="0"/>
          </p:cNvCxnSpPr>
          <p:nvPr/>
        </p:nvCxnSpPr>
        <p:spPr>
          <a:xfrm>
            <a:off x="10663645" y="4868648"/>
            <a:ext cx="4354" cy="274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7234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559</TotalTime>
  <Words>58</Words>
  <Application>Microsoft Office PowerPoint</Application>
  <PresentationFormat>Widescreen</PresentationFormat>
  <Paragraphs>22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Ion</vt:lpstr>
      <vt:lpstr>Paperless Restaurant App</vt:lpstr>
      <vt:lpstr>Technologies Used</vt:lpstr>
      <vt:lpstr>Login</vt:lpstr>
      <vt:lpstr>Waiter View</vt:lpstr>
      <vt:lpstr>Kitchen View</vt:lpstr>
      <vt:lpstr>Counter View</vt:lpstr>
      <vt:lpstr>Admin View</vt:lpstr>
      <vt:lpstr>Alternatives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Paperless Restaurant App</dc:title>
  <dc:creator>Home</dc:creator>
  <cp:lastModifiedBy>Home</cp:lastModifiedBy>
  <cp:revision>19</cp:revision>
  <dcterms:created xsi:type="dcterms:W3CDTF">2019-03-09T18:24:09Z</dcterms:created>
  <dcterms:modified xsi:type="dcterms:W3CDTF">2019-03-11T22:26:09Z</dcterms:modified>
</cp:coreProperties>
</file>